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5E815-4E45-4CB5-9125-616A3C984F62}" type="datetimeFigureOut">
              <a:rPr lang="en-US" smtClean="0"/>
              <a:t>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5AAB7-B872-4ABC-B8E3-FF873855FF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Kristen ITC" pitchFamily="66" charset="0"/>
              </a:rPr>
              <a:t>On </a:t>
            </a:r>
            <a:r>
              <a:rPr lang="en-US" sz="3600" dirty="0" err="1" smtClean="0">
                <a:latin typeface="Kristen ITC" pitchFamily="66" charset="0"/>
              </a:rPr>
              <a:t>va</a:t>
            </a:r>
            <a:r>
              <a:rPr lang="en-US" sz="3600" dirty="0" smtClean="0">
                <a:latin typeface="Kristen ITC" pitchFamily="66" charset="0"/>
              </a:rPr>
              <a:t> lire un </a:t>
            </a:r>
            <a:r>
              <a:rPr lang="en-US" sz="3600" dirty="0" err="1" smtClean="0">
                <a:latin typeface="Kristen ITC" pitchFamily="66" charset="0"/>
              </a:rPr>
              <a:t>poème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mais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avant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avez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besoin</a:t>
            </a:r>
            <a:r>
              <a:rPr lang="en-US" sz="3600" dirty="0" smtClean="0">
                <a:latin typeface="Kristen ITC" pitchFamily="66" charset="0"/>
              </a:rPr>
              <a:t> d’un </a:t>
            </a:r>
            <a:r>
              <a:rPr lang="en-US" sz="3600" dirty="0" err="1" smtClean="0">
                <a:latin typeface="Kristen ITC" pitchFamily="66" charset="0"/>
              </a:rPr>
              <a:t>peu</a:t>
            </a:r>
            <a:r>
              <a:rPr lang="en-US" sz="3600" dirty="0" smtClean="0">
                <a:latin typeface="Kristen ITC" pitchFamily="66" charset="0"/>
              </a:rPr>
              <a:t> de </a:t>
            </a:r>
            <a:r>
              <a:rPr lang="en-US" sz="3600" dirty="0" err="1" smtClean="0">
                <a:latin typeface="Kristen ITC" pitchFamily="66" charset="0"/>
              </a:rPr>
              <a:t>vocabulaire</a:t>
            </a:r>
            <a:r>
              <a:rPr lang="en-US" sz="3600" dirty="0" smtClean="0">
                <a:latin typeface="Kristen ITC" pitchFamily="66" charset="0"/>
              </a:rPr>
              <a:t>.</a:t>
            </a:r>
          </a:p>
          <a:p>
            <a:endParaRPr lang="en-US" sz="3600" dirty="0">
              <a:latin typeface="Kristen ITC" pitchFamily="66" charset="0"/>
            </a:endParaRPr>
          </a:p>
          <a:p>
            <a:r>
              <a:rPr lang="en-US" sz="3600" dirty="0" smtClean="0">
                <a:latin typeface="Kristen ITC" pitchFamily="66" charset="0"/>
              </a:rPr>
              <a:t>1.  </a:t>
            </a:r>
            <a:r>
              <a:rPr lang="en-US" sz="3600" dirty="0" err="1" smtClean="0">
                <a:latin typeface="Kristen ITC" pitchFamily="66" charset="0"/>
              </a:rPr>
              <a:t>Montrer</a:t>
            </a:r>
            <a:r>
              <a:rPr lang="en-US" sz="3600" dirty="0" smtClean="0">
                <a:latin typeface="Kristen ITC" pitchFamily="66" charset="0"/>
              </a:rPr>
              <a:t> / </a:t>
            </a:r>
            <a:r>
              <a:rPr lang="en-US" sz="3600" dirty="0" err="1" smtClean="0">
                <a:latin typeface="Kristen ITC" pitchFamily="66" charset="0"/>
              </a:rPr>
              <a:t>cacher</a:t>
            </a:r>
            <a:r>
              <a:rPr lang="en-US" sz="3600" dirty="0" smtClean="0">
                <a:latin typeface="Kristen ITC" pitchFamily="66" charset="0"/>
              </a:rPr>
              <a:t>   (</a:t>
            </a:r>
            <a:r>
              <a:rPr lang="en-US" sz="3600" dirty="0" err="1" smtClean="0">
                <a:latin typeface="Kristen ITC" pitchFamily="66" charset="0"/>
              </a:rPr>
              <a:t>verbes</a:t>
            </a:r>
            <a:r>
              <a:rPr lang="en-US" sz="3600" dirty="0" smtClean="0">
                <a:latin typeface="Kristen ITC" pitchFamily="66" charset="0"/>
              </a:rPr>
              <a:t>)</a:t>
            </a:r>
          </a:p>
          <a:p>
            <a:endParaRPr lang="en-US" sz="3600" dirty="0">
              <a:latin typeface="Kristen ITC" pitchFamily="66" charset="0"/>
            </a:endParaRPr>
          </a:p>
          <a:p>
            <a:endParaRPr lang="en-US" sz="3600" dirty="0" smtClean="0">
              <a:latin typeface="Kristen ITC" pitchFamily="66" charset="0"/>
            </a:endParaRPr>
          </a:p>
          <a:p>
            <a:r>
              <a:rPr lang="en-US" sz="3600" dirty="0" smtClean="0">
                <a:latin typeface="Kristen ITC" pitchFamily="66" charset="0"/>
              </a:rPr>
              <a:t>2.  Fesses (chose)</a:t>
            </a:r>
            <a:r>
              <a:rPr lang="en-US" sz="3600" dirty="0" smtClean="0">
                <a:latin typeface="Kristen ITC" pitchFamily="66" charset="0"/>
              </a:rPr>
              <a:t>   </a:t>
            </a:r>
            <a:r>
              <a:rPr lang="en-US" sz="3600" dirty="0" smtClean="0">
                <a:solidFill>
                  <a:srgbClr val="FF0000"/>
                </a:solidFill>
                <a:latin typeface="Kristen ITC" pitchFamily="66" charset="0"/>
              </a:rPr>
              <a:t> (attention!!) </a:t>
            </a:r>
            <a:endParaRPr lang="en-US" sz="3600" dirty="0" smtClean="0">
              <a:solidFill>
                <a:srgbClr val="FF0000"/>
              </a:solidFill>
              <a:latin typeface="Kristen ITC" pitchFamily="66" charset="0"/>
            </a:endParaRPr>
          </a:p>
          <a:p>
            <a:endParaRPr lang="en-US" sz="3600" dirty="0">
              <a:latin typeface="Kristen ITC" pitchFamily="66" charset="0"/>
            </a:endParaRPr>
          </a:p>
          <a:p>
            <a:r>
              <a:rPr lang="en-US" sz="3600" dirty="0" smtClean="0">
                <a:latin typeface="Kristen ITC" pitchFamily="66" charset="0"/>
              </a:rPr>
              <a:t>3.  </a:t>
            </a:r>
            <a:r>
              <a:rPr lang="en-US" sz="3600" dirty="0" err="1" smtClean="0">
                <a:latin typeface="Kristen ITC" pitchFamily="66" charset="0"/>
              </a:rPr>
              <a:t>Passants</a:t>
            </a:r>
            <a:r>
              <a:rPr lang="en-US" sz="3600" dirty="0" smtClean="0">
                <a:latin typeface="Kristen ITC" pitchFamily="66" charset="0"/>
              </a:rPr>
              <a:t>  		(</a:t>
            </a:r>
            <a:r>
              <a:rPr lang="en-US" sz="3600" dirty="0" err="1" smtClean="0">
                <a:latin typeface="Kristen ITC" pitchFamily="66" charset="0"/>
              </a:rPr>
              <a:t>personnes</a:t>
            </a:r>
            <a:r>
              <a:rPr lang="en-US" sz="3600" dirty="0" smtClean="0">
                <a:latin typeface="Kristen ITC" pitchFamily="66" charset="0"/>
              </a:rPr>
              <a:t>)</a:t>
            </a:r>
          </a:p>
          <a:p>
            <a:endParaRPr lang="en-US" sz="3600" dirty="0">
              <a:latin typeface="Kristen ITC" pitchFamily="66" charset="0"/>
            </a:endParaRPr>
          </a:p>
          <a:p>
            <a:r>
              <a:rPr lang="en-US" sz="3600" dirty="0" smtClean="0">
                <a:latin typeface="Kristen ITC" pitchFamily="66" charset="0"/>
              </a:rPr>
              <a:t>4.  </a:t>
            </a:r>
            <a:r>
              <a:rPr lang="en-US" sz="3600" dirty="0" err="1" smtClean="0">
                <a:latin typeface="Kristen ITC" pitchFamily="66" charset="0"/>
              </a:rPr>
              <a:t>Embrasser</a:t>
            </a:r>
            <a:r>
              <a:rPr lang="en-US" sz="3600" dirty="0" smtClean="0">
                <a:latin typeface="Kristen ITC" pitchFamily="66" charset="0"/>
              </a:rPr>
              <a:t>	(</a:t>
            </a:r>
            <a:r>
              <a:rPr lang="en-US" sz="3600" dirty="0" err="1" smtClean="0">
                <a:latin typeface="Kristen ITC" pitchFamily="66" charset="0"/>
              </a:rPr>
              <a:t>verbe</a:t>
            </a:r>
            <a:r>
              <a:rPr lang="en-US" sz="3600" dirty="0" smtClean="0">
                <a:latin typeface="Kristen ITC" pitchFamily="66" charset="0"/>
              </a:rPr>
              <a:t>)</a:t>
            </a:r>
            <a:endParaRPr lang="en-US" sz="36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2011-02-08T12:34:12Z</dcterms:created>
  <dcterms:modified xsi:type="dcterms:W3CDTF">2011-02-08T12:44:01Z</dcterms:modified>
</cp:coreProperties>
</file>